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84" r:id="rId4"/>
  </p:sldMasterIdLst>
  <p:notesMasterIdLst>
    <p:notesMasterId r:id="rId14"/>
  </p:notesMasterIdLst>
  <p:handoutMasterIdLst>
    <p:handoutMasterId r:id="rId15"/>
  </p:handoutMasterIdLst>
  <p:sldIdLst>
    <p:sldId id="460" r:id="rId5"/>
    <p:sldId id="486" r:id="rId6"/>
    <p:sldId id="493" r:id="rId7"/>
    <p:sldId id="492" r:id="rId8"/>
    <p:sldId id="494" r:id="rId9"/>
    <p:sldId id="495" r:id="rId10"/>
    <p:sldId id="496" r:id="rId11"/>
    <p:sldId id="491" r:id="rId12"/>
    <p:sldId id="497" r:id="rId13"/>
  </p:sldIdLst>
  <p:sldSz cx="12192000" cy="6858000"/>
  <p:notesSz cx="6980238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20" userDrawn="1">
          <p15:clr>
            <a:srgbClr val="A4A3A4"/>
          </p15:clr>
        </p15:guide>
        <p15:guide id="2" pos="385" userDrawn="1">
          <p15:clr>
            <a:srgbClr val="A4A3A4"/>
          </p15:clr>
        </p15:guide>
        <p15:guide id="3" orient="horz">
          <p15:clr>
            <a:srgbClr val="A4A3A4"/>
          </p15:clr>
        </p15:guide>
        <p15:guide id="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99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akyra Adorno" initials="SA" lastIdx="11" clrIdx="0">
    <p:extLst>
      <p:ext uri="{19B8F6BF-5375-455C-9EA6-DF929625EA0E}">
        <p15:presenceInfo xmlns:p15="http://schemas.microsoft.com/office/powerpoint/2012/main" userId="S-1-5-21-2116825684-2010480077-1094980219-10724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3DAB"/>
    <a:srgbClr val="0048DB"/>
    <a:srgbClr val="0AE6FE"/>
    <a:srgbClr val="4197D0"/>
    <a:srgbClr val="202359"/>
    <a:srgbClr val="CFCFCF"/>
    <a:srgbClr val="E6E6E6"/>
    <a:srgbClr val="DEDEDE"/>
    <a:srgbClr val="BFBFBF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99" autoAdjust="0"/>
    <p:restoredTop sz="92177" autoAdjust="0"/>
  </p:normalViewPr>
  <p:slideViewPr>
    <p:cSldViewPr snapToGrid="0">
      <p:cViewPr varScale="1">
        <p:scale>
          <a:sx n="104" d="100"/>
          <a:sy n="104" d="100"/>
        </p:scale>
        <p:origin x="1062" y="102"/>
      </p:cViewPr>
      <p:guideLst>
        <p:guide orient="horz" pos="1920"/>
        <p:guide pos="385"/>
        <p:guide orient="horz"/>
        <p:guide/>
      </p:guideLst>
    </p:cSldViewPr>
  </p:slideViewPr>
  <p:outlineViewPr>
    <p:cViewPr>
      <p:scale>
        <a:sx n="33" d="100"/>
        <a:sy n="33" d="100"/>
      </p:scale>
      <p:origin x="0" y="-8744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00" d="100"/>
        <a:sy n="100" d="100"/>
      </p:scale>
      <p:origin x="0" y="-1688"/>
    </p:cViewPr>
  </p:sorterViewPr>
  <p:notesViewPr>
    <p:cSldViewPr snapToGrid="0">
      <p:cViewPr varScale="1">
        <p:scale>
          <a:sx n="63" d="100"/>
          <a:sy n="63" d="100"/>
        </p:scale>
        <p:origin x="3110" y="77"/>
      </p:cViewPr>
      <p:guideLst>
        <p:guide orient="horz" pos="2880"/>
        <p:guide pos="219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F70F90-2445-452A-8A6F-20923F0EF2B7}" type="doc">
      <dgm:prSet loTypeId="urn:microsoft.com/office/officeart/2005/8/layout/process2" loCatId="process" qsTypeId="urn:microsoft.com/office/officeart/2005/8/quickstyle/simple4" qsCatId="simple" csTypeId="urn:microsoft.com/office/officeart/2005/8/colors/accent1_2" csCatId="accent1" phldr="1"/>
      <dgm:spPr/>
    </dgm:pt>
    <dgm:pt modelId="{D0C6A2ED-3C3E-4553-8425-E096E6AEA2D1}">
      <dgm:prSet phldrT="[Text]"/>
      <dgm:spPr/>
      <dgm:t>
        <a:bodyPr/>
        <a:lstStyle/>
        <a:p>
          <a:r>
            <a:rPr lang="en-US" dirty="0"/>
            <a:t>Initial Access</a:t>
          </a:r>
        </a:p>
      </dgm:t>
    </dgm:pt>
    <dgm:pt modelId="{853B907A-3B87-457C-8EE4-A8D11AD791C9}" type="parTrans" cxnId="{EF13168C-B04F-45C5-9FAE-82DAB0C682EB}">
      <dgm:prSet/>
      <dgm:spPr/>
      <dgm:t>
        <a:bodyPr/>
        <a:lstStyle/>
        <a:p>
          <a:endParaRPr lang="en-US"/>
        </a:p>
      </dgm:t>
    </dgm:pt>
    <dgm:pt modelId="{B3EF27A1-FDE0-4922-9EB6-37EC4A40343A}" type="sibTrans" cxnId="{EF13168C-B04F-45C5-9FAE-82DAB0C682EB}">
      <dgm:prSet/>
      <dgm:spPr/>
      <dgm:t>
        <a:bodyPr/>
        <a:lstStyle/>
        <a:p>
          <a:endParaRPr lang="en-US"/>
        </a:p>
      </dgm:t>
    </dgm:pt>
    <dgm:pt modelId="{350A3020-E473-4426-B219-4E9292580FC5}">
      <dgm:prSet phldrT="[Text]"/>
      <dgm:spPr/>
      <dgm:t>
        <a:bodyPr/>
        <a:lstStyle/>
        <a:p>
          <a:r>
            <a:rPr lang="en-US" dirty="0" err="1"/>
            <a:t>Priv</a:t>
          </a:r>
          <a:r>
            <a:rPr lang="en-US" dirty="0"/>
            <a:t> Escalation &amp; Lateral Movement</a:t>
          </a:r>
        </a:p>
      </dgm:t>
    </dgm:pt>
    <dgm:pt modelId="{700CC7FC-46A2-4564-A8E4-0A8078522625}" type="parTrans" cxnId="{AB486AF1-A6AA-484F-80C5-EF3F2406B479}">
      <dgm:prSet/>
      <dgm:spPr/>
      <dgm:t>
        <a:bodyPr/>
        <a:lstStyle/>
        <a:p>
          <a:endParaRPr lang="en-US"/>
        </a:p>
      </dgm:t>
    </dgm:pt>
    <dgm:pt modelId="{A728508F-3FFA-49B1-87A0-04F151A0629B}" type="sibTrans" cxnId="{AB486AF1-A6AA-484F-80C5-EF3F2406B479}">
      <dgm:prSet/>
      <dgm:spPr/>
      <dgm:t>
        <a:bodyPr/>
        <a:lstStyle/>
        <a:p>
          <a:endParaRPr lang="en-US"/>
        </a:p>
      </dgm:t>
    </dgm:pt>
    <dgm:pt modelId="{03E5FE6F-1631-4B03-94AD-D882A18C59EC}">
      <dgm:prSet phldrT="[Text]"/>
      <dgm:spPr/>
      <dgm:t>
        <a:bodyPr/>
        <a:lstStyle/>
        <a:p>
          <a:r>
            <a:rPr lang="en-US" dirty="0"/>
            <a:t>Data Staging &amp; Exfil</a:t>
          </a:r>
        </a:p>
      </dgm:t>
    </dgm:pt>
    <dgm:pt modelId="{BDEDDEF1-5DD1-464B-ABAE-68FC5EFEA249}" type="parTrans" cxnId="{2D861D51-C786-4E89-96D1-2F785C591DE5}">
      <dgm:prSet/>
      <dgm:spPr/>
      <dgm:t>
        <a:bodyPr/>
        <a:lstStyle/>
        <a:p>
          <a:endParaRPr lang="en-US"/>
        </a:p>
      </dgm:t>
    </dgm:pt>
    <dgm:pt modelId="{8775B355-980D-4C34-8227-0BF2C01173E8}" type="sibTrans" cxnId="{2D861D51-C786-4E89-96D1-2F785C591DE5}">
      <dgm:prSet/>
      <dgm:spPr/>
      <dgm:t>
        <a:bodyPr/>
        <a:lstStyle/>
        <a:p>
          <a:endParaRPr lang="en-US"/>
        </a:p>
      </dgm:t>
    </dgm:pt>
    <dgm:pt modelId="{45732231-257D-44C1-A20C-75B50FF67F48}">
      <dgm:prSet phldrT="[Text]"/>
      <dgm:spPr/>
      <dgm:t>
        <a:bodyPr/>
        <a:lstStyle/>
        <a:p>
          <a:r>
            <a:rPr lang="en-US" dirty="0"/>
            <a:t>Credential Theft &amp; Internal Recon</a:t>
          </a:r>
        </a:p>
      </dgm:t>
    </dgm:pt>
    <dgm:pt modelId="{888089F5-BDA1-42B0-9AA9-D64B0502029B}" type="parTrans" cxnId="{047146E1-AA4D-454C-8508-02A021C5AC39}">
      <dgm:prSet/>
      <dgm:spPr/>
      <dgm:t>
        <a:bodyPr/>
        <a:lstStyle/>
        <a:p>
          <a:endParaRPr lang="en-US"/>
        </a:p>
      </dgm:t>
    </dgm:pt>
    <dgm:pt modelId="{6BBAFDB9-F221-45A6-B26D-CFB7B5C0D141}" type="sibTrans" cxnId="{047146E1-AA4D-454C-8508-02A021C5AC39}">
      <dgm:prSet/>
      <dgm:spPr/>
      <dgm:t>
        <a:bodyPr/>
        <a:lstStyle/>
        <a:p>
          <a:endParaRPr lang="en-US"/>
        </a:p>
      </dgm:t>
    </dgm:pt>
    <dgm:pt modelId="{AE657147-AA98-4BAD-99A5-6FB2280095F1}">
      <dgm:prSet phldrT="[Text]"/>
      <dgm:spPr/>
      <dgm:t>
        <a:bodyPr/>
        <a:lstStyle/>
        <a:p>
          <a:r>
            <a:rPr lang="en-US" dirty="0"/>
            <a:t>Recovery Tampering</a:t>
          </a:r>
        </a:p>
      </dgm:t>
    </dgm:pt>
    <dgm:pt modelId="{FD8D80AA-21F3-4C5E-B019-9E2FAEDF0BC2}" type="parTrans" cxnId="{DC9C21B8-FB92-436A-8F13-8E9A41A78389}">
      <dgm:prSet/>
      <dgm:spPr/>
      <dgm:t>
        <a:bodyPr/>
        <a:lstStyle/>
        <a:p>
          <a:endParaRPr lang="en-US"/>
        </a:p>
      </dgm:t>
    </dgm:pt>
    <dgm:pt modelId="{4C0BD37C-9B91-45DF-9D91-9B41D8BAF80C}" type="sibTrans" cxnId="{DC9C21B8-FB92-436A-8F13-8E9A41A78389}">
      <dgm:prSet/>
      <dgm:spPr/>
      <dgm:t>
        <a:bodyPr/>
        <a:lstStyle/>
        <a:p>
          <a:endParaRPr lang="en-US"/>
        </a:p>
      </dgm:t>
    </dgm:pt>
    <dgm:pt modelId="{56F02595-1EB0-4698-BEC0-2B1933E26826}">
      <dgm:prSet phldrT="[Text]"/>
      <dgm:spPr/>
      <dgm:t>
        <a:bodyPr/>
        <a:lstStyle/>
        <a:p>
          <a:r>
            <a:rPr lang="en-US" dirty="0"/>
            <a:t>Ransomware Exec</a:t>
          </a:r>
        </a:p>
      </dgm:t>
    </dgm:pt>
    <dgm:pt modelId="{DE1435BD-7D41-4289-BE98-4EB91A75AB63}" type="parTrans" cxnId="{F2BC5731-DC36-4584-9BC3-93391BFDC227}">
      <dgm:prSet/>
      <dgm:spPr/>
      <dgm:t>
        <a:bodyPr/>
        <a:lstStyle/>
        <a:p>
          <a:endParaRPr lang="en-US"/>
        </a:p>
      </dgm:t>
    </dgm:pt>
    <dgm:pt modelId="{34B6F1B3-D313-47D0-9134-86BBA871786A}" type="sibTrans" cxnId="{F2BC5731-DC36-4584-9BC3-93391BFDC227}">
      <dgm:prSet/>
      <dgm:spPr/>
      <dgm:t>
        <a:bodyPr/>
        <a:lstStyle/>
        <a:p>
          <a:endParaRPr lang="en-US"/>
        </a:p>
      </dgm:t>
    </dgm:pt>
    <dgm:pt modelId="{6AC8918F-0EF5-4D1A-827B-ACDC3605FF7F}">
      <dgm:prSet phldrT="[Text]"/>
      <dgm:spPr/>
      <dgm:t>
        <a:bodyPr/>
        <a:lstStyle/>
        <a:p>
          <a:r>
            <a:rPr lang="en-US" dirty="0"/>
            <a:t>Extortion</a:t>
          </a:r>
        </a:p>
      </dgm:t>
    </dgm:pt>
    <dgm:pt modelId="{ED98B1A2-A9BE-4F24-BDDC-794BBF4410A6}" type="parTrans" cxnId="{2AF96ABB-A5A8-476C-A576-848AEF9824A6}">
      <dgm:prSet/>
      <dgm:spPr/>
      <dgm:t>
        <a:bodyPr/>
        <a:lstStyle/>
        <a:p>
          <a:endParaRPr lang="en-US"/>
        </a:p>
      </dgm:t>
    </dgm:pt>
    <dgm:pt modelId="{AA94CB8A-5E12-4B1E-A05B-6798F4E3DB60}" type="sibTrans" cxnId="{2AF96ABB-A5A8-476C-A576-848AEF9824A6}">
      <dgm:prSet/>
      <dgm:spPr/>
      <dgm:t>
        <a:bodyPr/>
        <a:lstStyle/>
        <a:p>
          <a:endParaRPr lang="en-US"/>
        </a:p>
      </dgm:t>
    </dgm:pt>
    <dgm:pt modelId="{B85DE53C-DC5F-45E8-B86F-7838826AA789}" type="pres">
      <dgm:prSet presAssocID="{F6F70F90-2445-452A-8A6F-20923F0EF2B7}" presName="linearFlow" presStyleCnt="0">
        <dgm:presLayoutVars>
          <dgm:resizeHandles val="exact"/>
        </dgm:presLayoutVars>
      </dgm:prSet>
      <dgm:spPr/>
    </dgm:pt>
    <dgm:pt modelId="{F088BDAD-AE61-471E-B93D-1638C755ED1A}" type="pres">
      <dgm:prSet presAssocID="{D0C6A2ED-3C3E-4553-8425-E096E6AEA2D1}" presName="node" presStyleLbl="node1" presStyleIdx="0" presStyleCnt="7">
        <dgm:presLayoutVars>
          <dgm:bulletEnabled val="1"/>
        </dgm:presLayoutVars>
      </dgm:prSet>
      <dgm:spPr/>
    </dgm:pt>
    <dgm:pt modelId="{F49ADFE5-1AC6-496F-B688-3FA760D59024}" type="pres">
      <dgm:prSet presAssocID="{B3EF27A1-FDE0-4922-9EB6-37EC4A40343A}" presName="sibTrans" presStyleLbl="sibTrans2D1" presStyleIdx="0" presStyleCnt="6"/>
      <dgm:spPr/>
    </dgm:pt>
    <dgm:pt modelId="{B8F8497E-2B2D-4625-BA70-D6BEA3622F14}" type="pres">
      <dgm:prSet presAssocID="{B3EF27A1-FDE0-4922-9EB6-37EC4A40343A}" presName="connectorText" presStyleLbl="sibTrans2D1" presStyleIdx="0" presStyleCnt="6"/>
      <dgm:spPr/>
    </dgm:pt>
    <dgm:pt modelId="{07A17769-9205-4E13-9F2B-0B6F9C709FE1}" type="pres">
      <dgm:prSet presAssocID="{45732231-257D-44C1-A20C-75B50FF67F48}" presName="node" presStyleLbl="node1" presStyleIdx="1" presStyleCnt="7">
        <dgm:presLayoutVars>
          <dgm:bulletEnabled val="1"/>
        </dgm:presLayoutVars>
      </dgm:prSet>
      <dgm:spPr/>
    </dgm:pt>
    <dgm:pt modelId="{8BF31C78-39D6-40BC-879E-2C7C21008413}" type="pres">
      <dgm:prSet presAssocID="{6BBAFDB9-F221-45A6-B26D-CFB7B5C0D141}" presName="sibTrans" presStyleLbl="sibTrans2D1" presStyleIdx="1" presStyleCnt="6"/>
      <dgm:spPr/>
    </dgm:pt>
    <dgm:pt modelId="{74C9F41F-409D-475D-AC4B-356593D51B8C}" type="pres">
      <dgm:prSet presAssocID="{6BBAFDB9-F221-45A6-B26D-CFB7B5C0D141}" presName="connectorText" presStyleLbl="sibTrans2D1" presStyleIdx="1" presStyleCnt="6"/>
      <dgm:spPr/>
    </dgm:pt>
    <dgm:pt modelId="{7F75702D-94FB-49EE-9BEF-A4D617C9D6D0}" type="pres">
      <dgm:prSet presAssocID="{350A3020-E473-4426-B219-4E9292580FC5}" presName="node" presStyleLbl="node1" presStyleIdx="2" presStyleCnt="7">
        <dgm:presLayoutVars>
          <dgm:bulletEnabled val="1"/>
        </dgm:presLayoutVars>
      </dgm:prSet>
      <dgm:spPr/>
    </dgm:pt>
    <dgm:pt modelId="{320A974B-5C74-4AF0-8D79-01CBFE945CC1}" type="pres">
      <dgm:prSet presAssocID="{A728508F-3FFA-49B1-87A0-04F151A0629B}" presName="sibTrans" presStyleLbl="sibTrans2D1" presStyleIdx="2" presStyleCnt="6"/>
      <dgm:spPr/>
    </dgm:pt>
    <dgm:pt modelId="{A3D460DD-67C7-4A94-BFC1-9AAC4B709694}" type="pres">
      <dgm:prSet presAssocID="{A728508F-3FFA-49B1-87A0-04F151A0629B}" presName="connectorText" presStyleLbl="sibTrans2D1" presStyleIdx="2" presStyleCnt="6"/>
      <dgm:spPr/>
    </dgm:pt>
    <dgm:pt modelId="{09537E94-8E63-4754-ABCA-942E2D29BADE}" type="pres">
      <dgm:prSet presAssocID="{03E5FE6F-1631-4B03-94AD-D882A18C59EC}" presName="node" presStyleLbl="node1" presStyleIdx="3" presStyleCnt="7">
        <dgm:presLayoutVars>
          <dgm:bulletEnabled val="1"/>
        </dgm:presLayoutVars>
      </dgm:prSet>
      <dgm:spPr/>
    </dgm:pt>
    <dgm:pt modelId="{0BBA9FB8-E203-4833-A392-D1FBF4A07C32}" type="pres">
      <dgm:prSet presAssocID="{8775B355-980D-4C34-8227-0BF2C01173E8}" presName="sibTrans" presStyleLbl="sibTrans2D1" presStyleIdx="3" presStyleCnt="6"/>
      <dgm:spPr/>
    </dgm:pt>
    <dgm:pt modelId="{FC75B4C9-2762-4879-90C1-3FC0B3B9B53A}" type="pres">
      <dgm:prSet presAssocID="{8775B355-980D-4C34-8227-0BF2C01173E8}" presName="connectorText" presStyleLbl="sibTrans2D1" presStyleIdx="3" presStyleCnt="6"/>
      <dgm:spPr/>
    </dgm:pt>
    <dgm:pt modelId="{A4EF9755-79BE-45D6-BF19-5402C7775B55}" type="pres">
      <dgm:prSet presAssocID="{AE657147-AA98-4BAD-99A5-6FB2280095F1}" presName="node" presStyleLbl="node1" presStyleIdx="4" presStyleCnt="7">
        <dgm:presLayoutVars>
          <dgm:bulletEnabled val="1"/>
        </dgm:presLayoutVars>
      </dgm:prSet>
      <dgm:spPr/>
    </dgm:pt>
    <dgm:pt modelId="{712A524B-2C11-400F-9AF3-C61A970E66CF}" type="pres">
      <dgm:prSet presAssocID="{4C0BD37C-9B91-45DF-9D91-9B41D8BAF80C}" presName="sibTrans" presStyleLbl="sibTrans2D1" presStyleIdx="4" presStyleCnt="6"/>
      <dgm:spPr/>
    </dgm:pt>
    <dgm:pt modelId="{3F57D971-99C7-4CD7-96D4-341E9005054F}" type="pres">
      <dgm:prSet presAssocID="{4C0BD37C-9B91-45DF-9D91-9B41D8BAF80C}" presName="connectorText" presStyleLbl="sibTrans2D1" presStyleIdx="4" presStyleCnt="6"/>
      <dgm:spPr/>
    </dgm:pt>
    <dgm:pt modelId="{60EF609C-1B80-4172-988B-4191370B440F}" type="pres">
      <dgm:prSet presAssocID="{56F02595-1EB0-4698-BEC0-2B1933E26826}" presName="node" presStyleLbl="node1" presStyleIdx="5" presStyleCnt="7">
        <dgm:presLayoutVars>
          <dgm:bulletEnabled val="1"/>
        </dgm:presLayoutVars>
      </dgm:prSet>
      <dgm:spPr/>
    </dgm:pt>
    <dgm:pt modelId="{F8B6D723-4330-4075-B57B-AEB0AD4038B0}" type="pres">
      <dgm:prSet presAssocID="{34B6F1B3-D313-47D0-9134-86BBA871786A}" presName="sibTrans" presStyleLbl="sibTrans2D1" presStyleIdx="5" presStyleCnt="6"/>
      <dgm:spPr/>
    </dgm:pt>
    <dgm:pt modelId="{C422D633-C369-4ADF-8DFD-63B2F4AAE9D6}" type="pres">
      <dgm:prSet presAssocID="{34B6F1B3-D313-47D0-9134-86BBA871786A}" presName="connectorText" presStyleLbl="sibTrans2D1" presStyleIdx="5" presStyleCnt="6"/>
      <dgm:spPr/>
    </dgm:pt>
    <dgm:pt modelId="{45EB9640-D6C5-4A52-8EEB-0F791303644B}" type="pres">
      <dgm:prSet presAssocID="{6AC8918F-0EF5-4D1A-827B-ACDC3605FF7F}" presName="node" presStyleLbl="node1" presStyleIdx="6" presStyleCnt="7">
        <dgm:presLayoutVars>
          <dgm:bulletEnabled val="1"/>
        </dgm:presLayoutVars>
      </dgm:prSet>
      <dgm:spPr/>
    </dgm:pt>
  </dgm:ptLst>
  <dgm:cxnLst>
    <dgm:cxn modelId="{F1545704-A474-4AF3-A579-A37022BA3AEC}" type="presOf" srcId="{6AC8918F-0EF5-4D1A-827B-ACDC3605FF7F}" destId="{45EB9640-D6C5-4A52-8EEB-0F791303644B}" srcOrd="0" destOrd="0" presId="urn:microsoft.com/office/officeart/2005/8/layout/process2"/>
    <dgm:cxn modelId="{2A374509-EEB2-49C6-AC3B-987F9C614B76}" type="presOf" srcId="{34B6F1B3-D313-47D0-9134-86BBA871786A}" destId="{F8B6D723-4330-4075-B57B-AEB0AD4038B0}" srcOrd="0" destOrd="0" presId="urn:microsoft.com/office/officeart/2005/8/layout/process2"/>
    <dgm:cxn modelId="{A737FA0B-DFBE-4A45-9A44-F2DF2E534530}" type="presOf" srcId="{B3EF27A1-FDE0-4922-9EB6-37EC4A40343A}" destId="{F49ADFE5-1AC6-496F-B688-3FA760D59024}" srcOrd="0" destOrd="0" presId="urn:microsoft.com/office/officeart/2005/8/layout/process2"/>
    <dgm:cxn modelId="{11C0DA0E-1C3F-4DBE-9D3F-1708B453E5AE}" type="presOf" srcId="{AE657147-AA98-4BAD-99A5-6FB2280095F1}" destId="{A4EF9755-79BE-45D6-BF19-5402C7775B55}" srcOrd="0" destOrd="0" presId="urn:microsoft.com/office/officeart/2005/8/layout/process2"/>
    <dgm:cxn modelId="{06576C17-884F-4982-9375-402F24B196E4}" type="presOf" srcId="{F6F70F90-2445-452A-8A6F-20923F0EF2B7}" destId="{B85DE53C-DC5F-45E8-B86F-7838826AA789}" srcOrd="0" destOrd="0" presId="urn:microsoft.com/office/officeart/2005/8/layout/process2"/>
    <dgm:cxn modelId="{7EF21824-F8B5-4F62-AE01-01B691162366}" type="presOf" srcId="{56F02595-1EB0-4698-BEC0-2B1933E26826}" destId="{60EF609C-1B80-4172-988B-4191370B440F}" srcOrd="0" destOrd="0" presId="urn:microsoft.com/office/officeart/2005/8/layout/process2"/>
    <dgm:cxn modelId="{9A3B962F-0325-432B-918C-381F2AC040FF}" type="presOf" srcId="{34B6F1B3-D313-47D0-9134-86BBA871786A}" destId="{C422D633-C369-4ADF-8DFD-63B2F4AAE9D6}" srcOrd="1" destOrd="0" presId="urn:microsoft.com/office/officeart/2005/8/layout/process2"/>
    <dgm:cxn modelId="{F2BC5731-DC36-4584-9BC3-93391BFDC227}" srcId="{F6F70F90-2445-452A-8A6F-20923F0EF2B7}" destId="{56F02595-1EB0-4698-BEC0-2B1933E26826}" srcOrd="5" destOrd="0" parTransId="{DE1435BD-7D41-4289-BE98-4EB91A75AB63}" sibTransId="{34B6F1B3-D313-47D0-9134-86BBA871786A}"/>
    <dgm:cxn modelId="{FD754532-9BE1-4C56-BC61-025E0D573BBE}" type="presOf" srcId="{8775B355-980D-4C34-8227-0BF2C01173E8}" destId="{FC75B4C9-2762-4879-90C1-3FC0B3B9B53A}" srcOrd="1" destOrd="0" presId="urn:microsoft.com/office/officeart/2005/8/layout/process2"/>
    <dgm:cxn modelId="{34688C38-DE86-4E29-908D-6CFC708B325B}" type="presOf" srcId="{B3EF27A1-FDE0-4922-9EB6-37EC4A40343A}" destId="{B8F8497E-2B2D-4625-BA70-D6BEA3622F14}" srcOrd="1" destOrd="0" presId="urn:microsoft.com/office/officeart/2005/8/layout/process2"/>
    <dgm:cxn modelId="{AC9D7D6E-04D3-41AF-B6D6-88425C9278E2}" type="presOf" srcId="{D0C6A2ED-3C3E-4553-8425-E096E6AEA2D1}" destId="{F088BDAD-AE61-471E-B93D-1638C755ED1A}" srcOrd="0" destOrd="0" presId="urn:microsoft.com/office/officeart/2005/8/layout/process2"/>
    <dgm:cxn modelId="{A1355C50-F883-49FD-AEAF-93CE31D7C3BC}" type="presOf" srcId="{6BBAFDB9-F221-45A6-B26D-CFB7B5C0D141}" destId="{8BF31C78-39D6-40BC-879E-2C7C21008413}" srcOrd="0" destOrd="0" presId="urn:microsoft.com/office/officeart/2005/8/layout/process2"/>
    <dgm:cxn modelId="{2D861D51-C786-4E89-96D1-2F785C591DE5}" srcId="{F6F70F90-2445-452A-8A6F-20923F0EF2B7}" destId="{03E5FE6F-1631-4B03-94AD-D882A18C59EC}" srcOrd="3" destOrd="0" parTransId="{BDEDDEF1-5DD1-464B-ABAE-68FC5EFEA249}" sibTransId="{8775B355-980D-4C34-8227-0BF2C01173E8}"/>
    <dgm:cxn modelId="{DE680E78-04F5-4402-BDE5-E889260C64B3}" type="presOf" srcId="{A728508F-3FFA-49B1-87A0-04F151A0629B}" destId="{A3D460DD-67C7-4A94-BFC1-9AAC4B709694}" srcOrd="1" destOrd="0" presId="urn:microsoft.com/office/officeart/2005/8/layout/process2"/>
    <dgm:cxn modelId="{6380C07A-2B5E-41B7-8DD0-573FFB89E7CF}" type="presOf" srcId="{8775B355-980D-4C34-8227-0BF2C01173E8}" destId="{0BBA9FB8-E203-4833-A392-D1FBF4A07C32}" srcOrd="0" destOrd="0" presId="urn:microsoft.com/office/officeart/2005/8/layout/process2"/>
    <dgm:cxn modelId="{12389584-F259-4BDE-BB6C-E35020E53B33}" type="presOf" srcId="{4C0BD37C-9B91-45DF-9D91-9B41D8BAF80C}" destId="{3F57D971-99C7-4CD7-96D4-341E9005054F}" srcOrd="1" destOrd="0" presId="urn:microsoft.com/office/officeart/2005/8/layout/process2"/>
    <dgm:cxn modelId="{234D4D87-AA65-45E1-B62D-72F622CC022C}" type="presOf" srcId="{A728508F-3FFA-49B1-87A0-04F151A0629B}" destId="{320A974B-5C74-4AF0-8D79-01CBFE945CC1}" srcOrd="0" destOrd="0" presId="urn:microsoft.com/office/officeart/2005/8/layout/process2"/>
    <dgm:cxn modelId="{EF13168C-B04F-45C5-9FAE-82DAB0C682EB}" srcId="{F6F70F90-2445-452A-8A6F-20923F0EF2B7}" destId="{D0C6A2ED-3C3E-4553-8425-E096E6AEA2D1}" srcOrd="0" destOrd="0" parTransId="{853B907A-3B87-457C-8EE4-A8D11AD791C9}" sibTransId="{B3EF27A1-FDE0-4922-9EB6-37EC4A40343A}"/>
    <dgm:cxn modelId="{20881AA5-99AE-4DF6-B7F7-63B4C98DB9CA}" type="presOf" srcId="{4C0BD37C-9B91-45DF-9D91-9B41D8BAF80C}" destId="{712A524B-2C11-400F-9AF3-C61A970E66CF}" srcOrd="0" destOrd="0" presId="urn:microsoft.com/office/officeart/2005/8/layout/process2"/>
    <dgm:cxn modelId="{72E28AA8-6B60-44F0-ACA6-F527BA36A2F2}" type="presOf" srcId="{350A3020-E473-4426-B219-4E9292580FC5}" destId="{7F75702D-94FB-49EE-9BEF-A4D617C9D6D0}" srcOrd="0" destOrd="0" presId="urn:microsoft.com/office/officeart/2005/8/layout/process2"/>
    <dgm:cxn modelId="{A26359B5-9C85-4EAA-900D-FD05BD9C6930}" type="presOf" srcId="{03E5FE6F-1631-4B03-94AD-D882A18C59EC}" destId="{09537E94-8E63-4754-ABCA-942E2D29BADE}" srcOrd="0" destOrd="0" presId="urn:microsoft.com/office/officeart/2005/8/layout/process2"/>
    <dgm:cxn modelId="{DC9C21B8-FB92-436A-8F13-8E9A41A78389}" srcId="{F6F70F90-2445-452A-8A6F-20923F0EF2B7}" destId="{AE657147-AA98-4BAD-99A5-6FB2280095F1}" srcOrd="4" destOrd="0" parTransId="{FD8D80AA-21F3-4C5E-B019-9E2FAEDF0BC2}" sibTransId="{4C0BD37C-9B91-45DF-9D91-9B41D8BAF80C}"/>
    <dgm:cxn modelId="{2AF96ABB-A5A8-476C-A576-848AEF9824A6}" srcId="{F6F70F90-2445-452A-8A6F-20923F0EF2B7}" destId="{6AC8918F-0EF5-4D1A-827B-ACDC3605FF7F}" srcOrd="6" destOrd="0" parTransId="{ED98B1A2-A9BE-4F24-BDDC-794BBF4410A6}" sibTransId="{AA94CB8A-5E12-4B1E-A05B-6798F4E3DB60}"/>
    <dgm:cxn modelId="{2E79FEC5-1557-4164-AB0B-932DF47E0C3E}" type="presOf" srcId="{6BBAFDB9-F221-45A6-B26D-CFB7B5C0D141}" destId="{74C9F41F-409D-475D-AC4B-356593D51B8C}" srcOrd="1" destOrd="0" presId="urn:microsoft.com/office/officeart/2005/8/layout/process2"/>
    <dgm:cxn modelId="{047146E1-AA4D-454C-8508-02A021C5AC39}" srcId="{F6F70F90-2445-452A-8A6F-20923F0EF2B7}" destId="{45732231-257D-44C1-A20C-75B50FF67F48}" srcOrd="1" destOrd="0" parTransId="{888089F5-BDA1-42B0-9AA9-D64B0502029B}" sibTransId="{6BBAFDB9-F221-45A6-B26D-CFB7B5C0D141}"/>
    <dgm:cxn modelId="{C542A2E4-B0DB-45C6-92C4-E691A166CAD2}" type="presOf" srcId="{45732231-257D-44C1-A20C-75B50FF67F48}" destId="{07A17769-9205-4E13-9F2B-0B6F9C709FE1}" srcOrd="0" destOrd="0" presId="urn:microsoft.com/office/officeart/2005/8/layout/process2"/>
    <dgm:cxn modelId="{AB486AF1-A6AA-484F-80C5-EF3F2406B479}" srcId="{F6F70F90-2445-452A-8A6F-20923F0EF2B7}" destId="{350A3020-E473-4426-B219-4E9292580FC5}" srcOrd="2" destOrd="0" parTransId="{700CC7FC-46A2-4564-A8E4-0A8078522625}" sibTransId="{A728508F-3FFA-49B1-87A0-04F151A0629B}"/>
    <dgm:cxn modelId="{07421397-79CE-41FE-A1C4-9D0CCFEADCCD}" type="presParOf" srcId="{B85DE53C-DC5F-45E8-B86F-7838826AA789}" destId="{F088BDAD-AE61-471E-B93D-1638C755ED1A}" srcOrd="0" destOrd="0" presId="urn:microsoft.com/office/officeart/2005/8/layout/process2"/>
    <dgm:cxn modelId="{7A95F598-363A-4178-B92A-BE8C0E06E8A1}" type="presParOf" srcId="{B85DE53C-DC5F-45E8-B86F-7838826AA789}" destId="{F49ADFE5-1AC6-496F-B688-3FA760D59024}" srcOrd="1" destOrd="0" presId="urn:microsoft.com/office/officeart/2005/8/layout/process2"/>
    <dgm:cxn modelId="{240DC408-393E-4238-B91A-2BA8D0C832AD}" type="presParOf" srcId="{F49ADFE5-1AC6-496F-B688-3FA760D59024}" destId="{B8F8497E-2B2D-4625-BA70-D6BEA3622F14}" srcOrd="0" destOrd="0" presId="urn:microsoft.com/office/officeart/2005/8/layout/process2"/>
    <dgm:cxn modelId="{DDCAB07D-C930-4468-BEBD-7EB2E32F6A72}" type="presParOf" srcId="{B85DE53C-DC5F-45E8-B86F-7838826AA789}" destId="{07A17769-9205-4E13-9F2B-0B6F9C709FE1}" srcOrd="2" destOrd="0" presId="urn:microsoft.com/office/officeart/2005/8/layout/process2"/>
    <dgm:cxn modelId="{08C4DCE2-4A6A-43D9-AF77-37894AE2BB42}" type="presParOf" srcId="{B85DE53C-DC5F-45E8-B86F-7838826AA789}" destId="{8BF31C78-39D6-40BC-879E-2C7C21008413}" srcOrd="3" destOrd="0" presId="urn:microsoft.com/office/officeart/2005/8/layout/process2"/>
    <dgm:cxn modelId="{26EFDD92-962E-48D5-9AB6-21546B5BB4A5}" type="presParOf" srcId="{8BF31C78-39D6-40BC-879E-2C7C21008413}" destId="{74C9F41F-409D-475D-AC4B-356593D51B8C}" srcOrd="0" destOrd="0" presId="urn:microsoft.com/office/officeart/2005/8/layout/process2"/>
    <dgm:cxn modelId="{3167D19F-60F1-4100-9715-94EC885DD0B6}" type="presParOf" srcId="{B85DE53C-DC5F-45E8-B86F-7838826AA789}" destId="{7F75702D-94FB-49EE-9BEF-A4D617C9D6D0}" srcOrd="4" destOrd="0" presId="urn:microsoft.com/office/officeart/2005/8/layout/process2"/>
    <dgm:cxn modelId="{BBA5D0F0-3E64-4D33-AA68-074CFF11752A}" type="presParOf" srcId="{B85DE53C-DC5F-45E8-B86F-7838826AA789}" destId="{320A974B-5C74-4AF0-8D79-01CBFE945CC1}" srcOrd="5" destOrd="0" presId="urn:microsoft.com/office/officeart/2005/8/layout/process2"/>
    <dgm:cxn modelId="{9D473038-AE62-47C6-B46B-695CC56A288D}" type="presParOf" srcId="{320A974B-5C74-4AF0-8D79-01CBFE945CC1}" destId="{A3D460DD-67C7-4A94-BFC1-9AAC4B709694}" srcOrd="0" destOrd="0" presId="urn:microsoft.com/office/officeart/2005/8/layout/process2"/>
    <dgm:cxn modelId="{07731D4A-FD95-4EF0-8ADE-165953E80DFC}" type="presParOf" srcId="{B85DE53C-DC5F-45E8-B86F-7838826AA789}" destId="{09537E94-8E63-4754-ABCA-942E2D29BADE}" srcOrd="6" destOrd="0" presId="urn:microsoft.com/office/officeart/2005/8/layout/process2"/>
    <dgm:cxn modelId="{7D6BE9DC-20DB-4BC9-9663-55ED064505D1}" type="presParOf" srcId="{B85DE53C-DC5F-45E8-B86F-7838826AA789}" destId="{0BBA9FB8-E203-4833-A392-D1FBF4A07C32}" srcOrd="7" destOrd="0" presId="urn:microsoft.com/office/officeart/2005/8/layout/process2"/>
    <dgm:cxn modelId="{83BBDAB1-4540-4010-8F3B-A596D1DA8895}" type="presParOf" srcId="{0BBA9FB8-E203-4833-A392-D1FBF4A07C32}" destId="{FC75B4C9-2762-4879-90C1-3FC0B3B9B53A}" srcOrd="0" destOrd="0" presId="urn:microsoft.com/office/officeart/2005/8/layout/process2"/>
    <dgm:cxn modelId="{4CF5A853-6C3F-453C-BAD8-ADB0C4FB2209}" type="presParOf" srcId="{B85DE53C-DC5F-45E8-B86F-7838826AA789}" destId="{A4EF9755-79BE-45D6-BF19-5402C7775B55}" srcOrd="8" destOrd="0" presId="urn:microsoft.com/office/officeart/2005/8/layout/process2"/>
    <dgm:cxn modelId="{A75101AB-6B62-4BAF-B01E-301CBC8F0A69}" type="presParOf" srcId="{B85DE53C-DC5F-45E8-B86F-7838826AA789}" destId="{712A524B-2C11-400F-9AF3-C61A970E66CF}" srcOrd="9" destOrd="0" presId="urn:microsoft.com/office/officeart/2005/8/layout/process2"/>
    <dgm:cxn modelId="{DDA004CC-956C-4FAB-803D-9642D830D746}" type="presParOf" srcId="{712A524B-2C11-400F-9AF3-C61A970E66CF}" destId="{3F57D971-99C7-4CD7-96D4-341E9005054F}" srcOrd="0" destOrd="0" presId="urn:microsoft.com/office/officeart/2005/8/layout/process2"/>
    <dgm:cxn modelId="{E686FDDD-5D85-466C-B30C-447DBC974AA4}" type="presParOf" srcId="{B85DE53C-DC5F-45E8-B86F-7838826AA789}" destId="{60EF609C-1B80-4172-988B-4191370B440F}" srcOrd="10" destOrd="0" presId="urn:microsoft.com/office/officeart/2005/8/layout/process2"/>
    <dgm:cxn modelId="{6AC0D942-72FB-46BA-90E3-395E048EF71E}" type="presParOf" srcId="{B85DE53C-DC5F-45E8-B86F-7838826AA789}" destId="{F8B6D723-4330-4075-B57B-AEB0AD4038B0}" srcOrd="11" destOrd="0" presId="urn:microsoft.com/office/officeart/2005/8/layout/process2"/>
    <dgm:cxn modelId="{E05BEAA9-9829-41EC-A31C-C99620B45096}" type="presParOf" srcId="{F8B6D723-4330-4075-B57B-AEB0AD4038B0}" destId="{C422D633-C369-4ADF-8DFD-63B2F4AAE9D6}" srcOrd="0" destOrd="0" presId="urn:microsoft.com/office/officeart/2005/8/layout/process2"/>
    <dgm:cxn modelId="{FE123740-5285-4CD8-815C-077F82D37474}" type="presParOf" srcId="{B85DE53C-DC5F-45E8-B86F-7838826AA789}" destId="{45EB9640-D6C5-4A52-8EEB-0F791303644B}" srcOrd="1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88BDAD-AE61-471E-B93D-1638C755ED1A}">
      <dsp:nvSpPr>
        <dsp:cNvPr id="0" name=""/>
        <dsp:cNvSpPr/>
      </dsp:nvSpPr>
      <dsp:spPr>
        <a:xfrm>
          <a:off x="1645109" y="644"/>
          <a:ext cx="1571460" cy="5278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Initial Access</a:t>
          </a:r>
        </a:p>
      </dsp:txBody>
      <dsp:txXfrm>
        <a:off x="1660568" y="16103"/>
        <a:ext cx="1540542" cy="496888"/>
      </dsp:txXfrm>
    </dsp:sp>
    <dsp:sp modelId="{F49ADFE5-1AC6-496F-B688-3FA760D59024}">
      <dsp:nvSpPr>
        <dsp:cNvPr id="0" name=""/>
        <dsp:cNvSpPr/>
      </dsp:nvSpPr>
      <dsp:spPr>
        <a:xfrm rot="5400000">
          <a:off x="2331875" y="541645"/>
          <a:ext cx="197927" cy="23751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tint val="6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2359585" y="561437"/>
        <a:ext cx="142508" cy="138549"/>
      </dsp:txXfrm>
    </dsp:sp>
    <dsp:sp modelId="{07A17769-9205-4E13-9F2B-0B6F9C709FE1}">
      <dsp:nvSpPr>
        <dsp:cNvPr id="0" name=""/>
        <dsp:cNvSpPr/>
      </dsp:nvSpPr>
      <dsp:spPr>
        <a:xfrm>
          <a:off x="1645109" y="792353"/>
          <a:ext cx="1571460" cy="5278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Credential Theft &amp; Internal Recon</a:t>
          </a:r>
        </a:p>
      </dsp:txBody>
      <dsp:txXfrm>
        <a:off x="1660568" y="807812"/>
        <a:ext cx="1540542" cy="496888"/>
      </dsp:txXfrm>
    </dsp:sp>
    <dsp:sp modelId="{8BF31C78-39D6-40BC-879E-2C7C21008413}">
      <dsp:nvSpPr>
        <dsp:cNvPr id="0" name=""/>
        <dsp:cNvSpPr/>
      </dsp:nvSpPr>
      <dsp:spPr>
        <a:xfrm rot="5400000">
          <a:off x="2331875" y="1333355"/>
          <a:ext cx="197927" cy="23751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tint val="6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2359585" y="1353147"/>
        <a:ext cx="142508" cy="138549"/>
      </dsp:txXfrm>
    </dsp:sp>
    <dsp:sp modelId="{7F75702D-94FB-49EE-9BEF-A4D617C9D6D0}">
      <dsp:nvSpPr>
        <dsp:cNvPr id="0" name=""/>
        <dsp:cNvSpPr/>
      </dsp:nvSpPr>
      <dsp:spPr>
        <a:xfrm>
          <a:off x="1645109" y="1584063"/>
          <a:ext cx="1571460" cy="5278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Priv</a:t>
          </a:r>
          <a:r>
            <a:rPr lang="en-US" sz="1400" kern="1200" dirty="0"/>
            <a:t> Escalation &amp; Lateral Movement</a:t>
          </a:r>
        </a:p>
      </dsp:txBody>
      <dsp:txXfrm>
        <a:off x="1660568" y="1599522"/>
        <a:ext cx="1540542" cy="496888"/>
      </dsp:txXfrm>
    </dsp:sp>
    <dsp:sp modelId="{320A974B-5C74-4AF0-8D79-01CBFE945CC1}">
      <dsp:nvSpPr>
        <dsp:cNvPr id="0" name=""/>
        <dsp:cNvSpPr/>
      </dsp:nvSpPr>
      <dsp:spPr>
        <a:xfrm rot="5400000">
          <a:off x="2331875" y="2125064"/>
          <a:ext cx="197927" cy="23751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tint val="6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2359585" y="2144856"/>
        <a:ext cx="142508" cy="138549"/>
      </dsp:txXfrm>
    </dsp:sp>
    <dsp:sp modelId="{09537E94-8E63-4754-ABCA-942E2D29BADE}">
      <dsp:nvSpPr>
        <dsp:cNvPr id="0" name=""/>
        <dsp:cNvSpPr/>
      </dsp:nvSpPr>
      <dsp:spPr>
        <a:xfrm>
          <a:off x="1645109" y="2375772"/>
          <a:ext cx="1571460" cy="5278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Data Staging &amp; Exfil</a:t>
          </a:r>
        </a:p>
      </dsp:txBody>
      <dsp:txXfrm>
        <a:off x="1660568" y="2391231"/>
        <a:ext cx="1540542" cy="496888"/>
      </dsp:txXfrm>
    </dsp:sp>
    <dsp:sp modelId="{0BBA9FB8-E203-4833-A392-D1FBF4A07C32}">
      <dsp:nvSpPr>
        <dsp:cNvPr id="0" name=""/>
        <dsp:cNvSpPr/>
      </dsp:nvSpPr>
      <dsp:spPr>
        <a:xfrm rot="5400000">
          <a:off x="2331875" y="2916773"/>
          <a:ext cx="197927" cy="23751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tint val="6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2359585" y="2936565"/>
        <a:ext cx="142508" cy="138549"/>
      </dsp:txXfrm>
    </dsp:sp>
    <dsp:sp modelId="{A4EF9755-79BE-45D6-BF19-5402C7775B55}">
      <dsp:nvSpPr>
        <dsp:cNvPr id="0" name=""/>
        <dsp:cNvSpPr/>
      </dsp:nvSpPr>
      <dsp:spPr>
        <a:xfrm>
          <a:off x="1645109" y="3167481"/>
          <a:ext cx="1571460" cy="5278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Recovery Tampering</a:t>
          </a:r>
        </a:p>
      </dsp:txBody>
      <dsp:txXfrm>
        <a:off x="1660568" y="3182940"/>
        <a:ext cx="1540542" cy="496888"/>
      </dsp:txXfrm>
    </dsp:sp>
    <dsp:sp modelId="{712A524B-2C11-400F-9AF3-C61A970E66CF}">
      <dsp:nvSpPr>
        <dsp:cNvPr id="0" name=""/>
        <dsp:cNvSpPr/>
      </dsp:nvSpPr>
      <dsp:spPr>
        <a:xfrm rot="5400000">
          <a:off x="2331875" y="3708483"/>
          <a:ext cx="197927" cy="23751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tint val="6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2359585" y="3728275"/>
        <a:ext cx="142508" cy="138549"/>
      </dsp:txXfrm>
    </dsp:sp>
    <dsp:sp modelId="{60EF609C-1B80-4172-988B-4191370B440F}">
      <dsp:nvSpPr>
        <dsp:cNvPr id="0" name=""/>
        <dsp:cNvSpPr/>
      </dsp:nvSpPr>
      <dsp:spPr>
        <a:xfrm>
          <a:off x="1645109" y="3959191"/>
          <a:ext cx="1571460" cy="5278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Ransomware Exec</a:t>
          </a:r>
        </a:p>
      </dsp:txBody>
      <dsp:txXfrm>
        <a:off x="1660568" y="3974650"/>
        <a:ext cx="1540542" cy="496888"/>
      </dsp:txXfrm>
    </dsp:sp>
    <dsp:sp modelId="{F8B6D723-4330-4075-B57B-AEB0AD4038B0}">
      <dsp:nvSpPr>
        <dsp:cNvPr id="0" name=""/>
        <dsp:cNvSpPr/>
      </dsp:nvSpPr>
      <dsp:spPr>
        <a:xfrm rot="5400000">
          <a:off x="2331875" y="4500192"/>
          <a:ext cx="197927" cy="23751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tint val="6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2359585" y="4519984"/>
        <a:ext cx="142508" cy="138549"/>
      </dsp:txXfrm>
    </dsp:sp>
    <dsp:sp modelId="{45EB9640-D6C5-4A52-8EEB-0F791303644B}">
      <dsp:nvSpPr>
        <dsp:cNvPr id="0" name=""/>
        <dsp:cNvSpPr/>
      </dsp:nvSpPr>
      <dsp:spPr>
        <a:xfrm>
          <a:off x="1645109" y="4750900"/>
          <a:ext cx="1571460" cy="5278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Extortion</a:t>
          </a:r>
        </a:p>
      </dsp:txBody>
      <dsp:txXfrm>
        <a:off x="1660568" y="4766359"/>
        <a:ext cx="1540542" cy="4968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477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53853" y="0"/>
            <a:ext cx="302477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F695D4-E556-4929-B84B-8FBBC2DE5456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302477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53853" y="8685213"/>
            <a:ext cx="302477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26B01-1FAF-42C5-98E6-3257E0C31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51561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svg>
</file>

<file path=ppt/media/image4.tiff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477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53853" y="0"/>
            <a:ext cx="302477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97879D-1DB1-A047-BC2F-4E5F25544F77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41325" y="685800"/>
            <a:ext cx="6097588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8024" y="4343400"/>
            <a:ext cx="558419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302477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53853" y="8685213"/>
            <a:ext cx="302477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1C09E2-5C8D-0D48-A6A4-0CFFECA2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5899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True Story: Within her first week a client’s employee wiped their backups by inserting a random USB with a worm. NGAV/EDR didn’t catch or stop it since it was in a lax and alert-only mode. Said Worm wiped out some infrastructure and backups.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C09E2-5C8D-0D48-A6A4-0CFFECA288D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070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Ttitle</a:t>
            </a:r>
            <a:r>
              <a:rPr lang="en-US" dirty="0"/>
              <a:t>- FW logs for Fortinet/</a:t>
            </a:r>
            <a:r>
              <a:rPr lang="en-US" dirty="0" err="1"/>
              <a:t>Fortigate</a:t>
            </a:r>
            <a:r>
              <a:rPr lang="en-US" dirty="0"/>
              <a:t> are wiped after updates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C09E2-5C8D-0D48-A6A4-0CFFECA288D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144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Live Demo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C09E2-5C8D-0D48-A6A4-0CFFECA288D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181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C09E2-5C8D-0D48-A6A4-0CFFECA288D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930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Option 4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1" y="6863"/>
            <a:ext cx="12200110" cy="6862562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ctrTitle" hasCustomPrompt="1"/>
          </p:nvPr>
        </p:nvSpPr>
        <p:spPr>
          <a:xfrm>
            <a:off x="677333" y="533400"/>
            <a:ext cx="10363200" cy="8413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 baseline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77333" y="1374773"/>
            <a:ext cx="10363200" cy="685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1">
                <a:solidFill>
                  <a:srgbClr val="FFFFFF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</a:p>
        </p:txBody>
      </p:sp>
      <p:sp>
        <p:nvSpPr>
          <p:cNvPr id="20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677333" y="2514600"/>
            <a:ext cx="5952067" cy="4572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600" b="0">
                <a:solidFill>
                  <a:srgbClr val="FFFFFF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First Last Name</a:t>
            </a:r>
          </a:p>
        </p:txBody>
      </p:sp>
      <p:sp>
        <p:nvSpPr>
          <p:cNvPr id="21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677333" y="2971800"/>
            <a:ext cx="5952067" cy="533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600" b="0">
                <a:solidFill>
                  <a:srgbClr val="FFFFFF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469B157-2DB3-7540-86AC-3DA876A621A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7333" y="6183624"/>
            <a:ext cx="5737143" cy="45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606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od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618413" y="1423955"/>
            <a:ext cx="10960636" cy="4880592"/>
          </a:xfrm>
          <a:prstGeom prst="rect">
            <a:avLst/>
          </a:prstGeom>
        </p:spPr>
        <p:txBody>
          <a:bodyPr/>
          <a:lstStyle>
            <a:lvl1pPr marL="4572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Wingdings" panose="05000000000000000000" pitchFamily="2" charset="2"/>
              <a:buNone/>
              <a:defRPr sz="1800" b="1">
                <a:solidFill>
                  <a:schemeClr val="tx1"/>
                </a:solidFill>
              </a:defRPr>
            </a:lvl1pPr>
            <a:lvl2pPr marL="384048" indent="-146304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502920" indent="-118872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Wingdings" charset="2"/>
              <a:buChar char="§"/>
              <a:defRPr sz="1200" baseline="0">
                <a:solidFill>
                  <a:schemeClr val="tx1"/>
                </a:solidFill>
              </a:defRPr>
            </a:lvl3pPr>
            <a:lvl4pPr marL="685800" indent="-118872">
              <a:lnSpc>
                <a:spcPct val="130000"/>
              </a:lnSpc>
              <a:spcBef>
                <a:spcPts val="600"/>
              </a:spcBef>
              <a:buClr>
                <a:schemeClr val="tx1"/>
              </a:buClr>
              <a:buFont typeface="Wingdings" charset="2"/>
              <a:buChar char="§"/>
              <a:defRPr sz="1000">
                <a:solidFill>
                  <a:schemeClr val="tx1"/>
                </a:solidFill>
              </a:defRPr>
            </a:lvl4pPr>
            <a:lvl5pPr marL="868680" indent="-118872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Wingdings" charset="2"/>
              <a:buChar char="§"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8305800" y="6597930"/>
            <a:ext cx="27432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 dirty="0">
                <a:solidFill>
                  <a:srgbClr val="FFFFFF"/>
                </a:solidFill>
              </a:rPr>
              <a:t>© </a:t>
            </a:r>
            <a:r>
              <a:rPr lang="en-CA" sz="700" dirty="0">
                <a:solidFill>
                  <a:srgbClr val="FFFFFF"/>
                </a:solidFill>
              </a:rPr>
              <a:t>2018 </a:t>
            </a:r>
            <a:r>
              <a:rPr lang="en-US" sz="700" baseline="0" dirty="0">
                <a:solidFill>
                  <a:srgbClr val="FFFFFF"/>
                </a:solidFill>
              </a:rPr>
              <a:t>BlackBerry</a:t>
            </a:r>
            <a:r>
              <a:rPr lang="en-US" sz="700" dirty="0">
                <a:solidFill>
                  <a:srgbClr val="FFFFFF"/>
                </a:solidFill>
              </a:rPr>
              <a:t>. All Rights Reserved.</a:t>
            </a:r>
          </a:p>
        </p:txBody>
      </p:sp>
      <p:sp>
        <p:nvSpPr>
          <p:cNvPr id="19" name="Slide Number Placeholder 4"/>
          <p:cNvSpPr txBox="1">
            <a:spLocks noGrp="1"/>
          </p:cNvSpPr>
          <p:nvPr/>
        </p:nvSpPr>
        <p:spPr bwMode="auto">
          <a:xfrm rot="10800000" flipV="1">
            <a:off x="11379200" y="6597929"/>
            <a:ext cx="724891" cy="2195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D0805C-640A-49D9-81A6-59BD7BEBF471}" type="slidenum">
              <a:rPr kumimoji="0" lang="en-US" sz="700" b="0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7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444A7D-39BB-2D4D-B934-14F74D4A5408}"/>
              </a:ext>
            </a:extLst>
          </p:cNvPr>
          <p:cNvSpPr/>
          <p:nvPr userDrawn="1"/>
        </p:nvSpPr>
        <p:spPr>
          <a:xfrm>
            <a:off x="0" y="6532208"/>
            <a:ext cx="12192000" cy="32579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</a:schemeClr>
              </a:gs>
              <a:gs pos="100000">
                <a:schemeClr val="accent2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6B7B33-7ABF-0848-BCC7-57E423EB39F7}"/>
              </a:ext>
            </a:extLst>
          </p:cNvPr>
          <p:cNvSpPr txBox="1"/>
          <p:nvPr userDrawn="1"/>
        </p:nvSpPr>
        <p:spPr>
          <a:xfrm>
            <a:off x="8305800" y="6597930"/>
            <a:ext cx="27432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 dirty="0">
                <a:solidFill>
                  <a:srgbClr val="FFFFFF"/>
                </a:solidFill>
              </a:rPr>
              <a:t>© </a:t>
            </a:r>
            <a:r>
              <a:rPr lang="en-CA" sz="700" dirty="0">
                <a:solidFill>
                  <a:srgbClr val="FFFFFF"/>
                </a:solidFill>
              </a:rPr>
              <a:t>2020 </a:t>
            </a:r>
            <a:r>
              <a:rPr lang="en-US" sz="700" baseline="0" dirty="0">
                <a:solidFill>
                  <a:srgbClr val="FFFFFF"/>
                </a:solidFill>
              </a:rPr>
              <a:t>BlackBerry</a:t>
            </a:r>
            <a:r>
              <a:rPr lang="en-US" sz="700" dirty="0">
                <a:solidFill>
                  <a:srgbClr val="FFFFFF"/>
                </a:solidFill>
              </a:rPr>
              <a:t>. All Rights Reserved.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04295325-6328-1B43-B57E-2E2023B083FA}"/>
              </a:ext>
            </a:extLst>
          </p:cNvPr>
          <p:cNvSpPr txBox="1">
            <a:spLocks noGrp="1"/>
          </p:cNvSpPr>
          <p:nvPr userDrawn="1"/>
        </p:nvSpPr>
        <p:spPr bwMode="auto">
          <a:xfrm rot="10800000" flipV="1">
            <a:off x="11379200" y="6597929"/>
            <a:ext cx="724891" cy="2195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D0805C-640A-49D9-81A6-59BD7BEBF471}" type="slidenum">
              <a:rPr kumimoji="0" lang="en-US" sz="700" b="0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7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67BE637-EC35-7447-AF87-28A41C6C679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200" y="6592352"/>
            <a:ext cx="2609385" cy="207946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93D200A1-4B19-B849-8B9C-30A4C613B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>
              <a:lnSpc>
                <a:spcPts val="3920"/>
              </a:lnSpc>
              <a:defRPr sz="3600">
                <a:solidFill>
                  <a:srgbClr val="464646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961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Option 4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1" y="6863"/>
            <a:ext cx="12200110" cy="6862562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3469B157-2DB3-7540-86AC-3DA876A621A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7333" y="6183624"/>
            <a:ext cx="5737143" cy="45720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D9AF060A-214B-4678-9646-B18F91FA39B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77333" y="533400"/>
            <a:ext cx="10363200" cy="841374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aseline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1B7C2AC-3534-4D8A-BF46-1C28E575B9A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7333" y="2057400"/>
            <a:ext cx="10363200" cy="685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rgbClr val="FFFFFF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(Optional Contact Info)</a:t>
            </a:r>
          </a:p>
        </p:txBody>
      </p:sp>
    </p:spTree>
    <p:extLst>
      <p:ext uri="{BB962C8B-B14F-4D97-AF65-F5344CB8AC3E}">
        <p14:creationId xmlns:p14="http://schemas.microsoft.com/office/powerpoint/2010/main" val="3879769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0129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5" r:id="rId1"/>
    <p:sldLayoutId id="2147483789" r:id="rId2"/>
    <p:sldLayoutId id="2147483882" r:id="rId3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rgbClr val="464646"/>
          </a:solidFill>
          <a:latin typeface="Times New Roman"/>
          <a:ea typeface="+mj-ea"/>
          <a:cs typeface="Times New Roman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F4963-9541-4E5D-8C1E-A0756C745F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Incident Response AKA Crisis Management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913EFC-51CD-4A7B-8158-4F6ED81ADA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And why you should learn Excel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41AF1F-EB9E-4DD9-9E74-88BF89C665F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K “Turb0Yoda” Singh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CB208D-5107-4F13-86EF-92DF9BD5AA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Incident Response Consultant</a:t>
            </a:r>
            <a:br>
              <a:rPr lang="en-US" dirty="0"/>
            </a:br>
            <a:r>
              <a:rPr lang="en-US" dirty="0"/>
              <a:t>Forensic Lab Manager</a:t>
            </a:r>
          </a:p>
        </p:txBody>
      </p:sp>
    </p:spTree>
    <p:extLst>
      <p:ext uri="{BB962C8B-B14F-4D97-AF65-F5344CB8AC3E}">
        <p14:creationId xmlns:p14="http://schemas.microsoft.com/office/powerpoint/2010/main" val="364663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9D1DD-0D74-4364-828D-F1E0F2E02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249" y="0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25D398-D286-45DD-BD53-33F828877D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8413" y="1423955"/>
            <a:ext cx="10960636" cy="5181600"/>
          </a:xfrm>
        </p:spPr>
        <p:txBody>
          <a:bodyPr/>
          <a:lstStyle/>
          <a:p>
            <a:pPr marL="331470" indent="-285750">
              <a:buFont typeface="Arial" panose="020B0604020202020204" pitchFamily="34" charset="0"/>
              <a:buChar char="•"/>
            </a:pPr>
            <a:r>
              <a:rPr lang="en-US" b="0" dirty="0"/>
              <a:t>Incident Response Consultant at BlackBerry | Cylance.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Forensic Lab Manager for the global Incident Response Practice.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Apparently, part time DevOps</a:t>
            </a:r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Ex-Kaiser E-Discovery/Internal Investigations</a:t>
            </a:r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WRCCDC Black Team Member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Red Team Liaison, Infrastructure, Memes</a:t>
            </a:r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CPP Alumni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SWIFT </a:t>
            </a:r>
            <a:r>
              <a:rPr lang="en-US" dirty="0" err="1"/>
              <a:t>Eboard</a:t>
            </a:r>
            <a:r>
              <a:rPr lang="en-US" dirty="0"/>
              <a:t>, FAST, SDC Director, SOC Director, CCDC, CBA Event mascot</a:t>
            </a:r>
            <a:endParaRPr lang="en-US" b="0" dirty="0"/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Part-time car </a:t>
            </a:r>
            <a:r>
              <a:rPr lang="en-US" b="0" dirty="0" err="1"/>
              <a:t>mechanik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89398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9D1DD-0D74-4364-828D-F1E0F2E02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249" y="0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Incident Response is not glamourous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25D398-D286-45DD-BD53-33F828877D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8413" y="1423955"/>
            <a:ext cx="10960636" cy="5181600"/>
          </a:xfrm>
        </p:spPr>
        <p:txBody>
          <a:bodyPr/>
          <a:lstStyle/>
          <a:p>
            <a:pPr>
              <a:buClrTx/>
            </a:pPr>
            <a:endParaRPr lang="en-US" b="0" dirty="0"/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endParaRPr lang="en-US" b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0CB410-3279-DC4E-A76E-41CF500FD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3957" y="1143000"/>
            <a:ext cx="6777383" cy="5083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362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9D1DD-0D74-4364-828D-F1E0F2E02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249" y="0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Joanne plugged in that random USB and now everything is gone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25D398-D286-45DD-BD53-33F828877D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8413" y="1423955"/>
            <a:ext cx="10960636" cy="5181600"/>
          </a:xfrm>
        </p:spPr>
        <p:txBody>
          <a:bodyPr/>
          <a:lstStyle/>
          <a:p>
            <a:r>
              <a:rPr lang="en-US" b="0" dirty="0"/>
              <a:t>The actual incident happens</a:t>
            </a:r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Phishing/Spear-Phishing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BEC-IR(Business Email Compromise – IR)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Can pivot into a full-on Incident Response Engagement</a:t>
            </a:r>
            <a:endParaRPr lang="en-US" b="0" dirty="0"/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Exposed RDP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You think I’m joking but I’m not</a:t>
            </a:r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USB with worm plugged in</a:t>
            </a:r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Ancient long-forgotten system still active</a:t>
            </a:r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Insider Threat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Exfil via… NSFW methods</a:t>
            </a:r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Banking Trojans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 err="1"/>
              <a:t>Emotet</a:t>
            </a:r>
            <a:r>
              <a:rPr lang="en-US" dirty="0"/>
              <a:t> and </a:t>
            </a:r>
            <a:r>
              <a:rPr lang="en-US" dirty="0" err="1"/>
              <a:t>Trickbot</a:t>
            </a:r>
            <a:endParaRPr lang="en-US" dirty="0"/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Device Vulnerabilities and 0-Days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CVEs and 0-Days all day every day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b="0" dirty="0" err="1"/>
              <a:t>ProxyLogon</a:t>
            </a:r>
            <a:endParaRPr lang="en-US" b="0" dirty="0"/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endParaRPr lang="en-US" b="0" dirty="0"/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endParaRPr lang="en-US" b="0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43569CA9-78D5-46B7-92E9-FF36A3959C2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2193697"/>
              </p:ext>
            </p:extLst>
          </p:nvPr>
        </p:nvGraphicFramePr>
        <p:xfrm>
          <a:off x="7330321" y="789324"/>
          <a:ext cx="4861679" cy="5279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86614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9D1DD-0D74-4364-828D-F1E0F2E02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249" y="0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What firewall logs? They got wiped.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25D398-D286-45DD-BD53-33F828877D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8413" y="1423955"/>
            <a:ext cx="10960636" cy="5181600"/>
          </a:xfrm>
        </p:spPr>
        <p:txBody>
          <a:bodyPr/>
          <a:lstStyle/>
          <a:p>
            <a:r>
              <a:rPr lang="en-US" b="0" dirty="0"/>
              <a:t>Collection of data and locking down the environment.</a:t>
            </a:r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How do you lock down an environment with no NGAV/EDR?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Next-Gen Anti-Virus/Extended Detection and Response</a:t>
            </a:r>
            <a:endParaRPr lang="en-US" b="0" dirty="0"/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What about when there’s no firewall in place?</a:t>
            </a:r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What’s a log?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No SIEM</a:t>
            </a:r>
          </a:p>
          <a:p>
            <a:pPr marL="788670" lvl="2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Security Information and Event Management System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No central logging server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Microsoft E5? Too expensive- we only have E3</a:t>
            </a:r>
          </a:p>
          <a:p>
            <a:pPr marL="788670" lvl="2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EG </a:t>
            </a:r>
            <a:r>
              <a:rPr lang="en-US" dirty="0" err="1"/>
              <a:t>MailboxItemsAccessed</a:t>
            </a:r>
            <a:r>
              <a:rPr lang="en-US" dirty="0"/>
              <a:t> not available in E3</a:t>
            </a:r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What do you do when a box is completely nuked?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Ransomware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Rm –</a:t>
            </a:r>
            <a:r>
              <a:rPr lang="en-US" b="0" dirty="0" err="1"/>
              <a:t>rf’d</a:t>
            </a:r>
            <a:endParaRPr lang="en-US" b="0" dirty="0"/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Quick Collection Tools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 err="1"/>
              <a:t>CyLR</a:t>
            </a:r>
            <a:endParaRPr lang="en-US" dirty="0"/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KAPE</a:t>
            </a:r>
          </a:p>
        </p:txBody>
      </p:sp>
    </p:spTree>
    <p:extLst>
      <p:ext uri="{BB962C8B-B14F-4D97-AF65-F5344CB8AC3E}">
        <p14:creationId xmlns:p14="http://schemas.microsoft.com/office/powerpoint/2010/main" val="385181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9D1DD-0D74-4364-828D-F1E0F2E02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249" y="0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Index=RC03VPN-LAX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25D398-D286-45DD-BD53-33F828877D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8413" y="1423955"/>
            <a:ext cx="10960636" cy="5181600"/>
          </a:xfrm>
        </p:spPr>
        <p:txBody>
          <a:bodyPr/>
          <a:lstStyle/>
          <a:p>
            <a:r>
              <a:rPr lang="en-US" b="0" dirty="0"/>
              <a:t>Analysis of Data</a:t>
            </a:r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Dead Disk forensics is rare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EnCase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X-Ways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AXIOM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FTK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Autopsy/TSK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Cellebrite</a:t>
            </a:r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On-the-Fly analysis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Kibana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Splunk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 err="1"/>
              <a:t>Timesketch</a:t>
            </a:r>
            <a:r>
              <a:rPr lang="en-US" dirty="0"/>
              <a:t>/</a:t>
            </a:r>
            <a:r>
              <a:rPr lang="en-US" dirty="0" err="1"/>
              <a:t>Plaso</a:t>
            </a:r>
            <a:r>
              <a:rPr lang="en-US" dirty="0"/>
              <a:t>/Log2Timeline</a:t>
            </a:r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endParaRPr lang="en-US" b="0" dirty="0"/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278686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9D1DD-0D74-4364-828D-F1E0F2E02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249" y="0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 sz="2800" dirty="0"/>
              <a:t>My Excel Crashed- please wait another day for the final report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25D398-D286-45DD-BD53-33F828877D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8413" y="1423955"/>
            <a:ext cx="10960636" cy="5181600"/>
          </a:xfrm>
        </p:spPr>
        <p:txBody>
          <a:bodyPr/>
          <a:lstStyle/>
          <a:p>
            <a:pPr marL="331470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Report Writing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What… you thought you didn’t need to pay attention in English?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Everything from the beginning to the end, and what the client should do.</a:t>
            </a:r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Appendix Documents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Cells as far as the eye can see… It’s burnt into my eyes</a:t>
            </a:r>
            <a:endParaRPr lang="en-US" b="0" dirty="0"/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r>
              <a:rPr lang="en-US" b="0" dirty="0"/>
              <a:t>Legal</a:t>
            </a:r>
          </a:p>
          <a:p>
            <a:pPr marL="669798" lvl="1" indent="-285750">
              <a:buClrTx/>
              <a:buFont typeface="Arial" panose="020B0604020202020204" pitchFamily="34" charset="0"/>
              <a:buChar char="•"/>
            </a:pPr>
            <a:r>
              <a:rPr lang="en-US" dirty="0"/>
              <a:t>Legal called and they don’t like how you worded this please spend 10 more hours fixing this 30 page report.</a:t>
            </a:r>
            <a:endParaRPr lang="en-US" b="0" dirty="0"/>
          </a:p>
          <a:p>
            <a:pPr marL="331470" indent="-285750">
              <a:buClrTx/>
              <a:buFont typeface="Arial" panose="020B0604020202020204" pitchFamily="34" charset="0"/>
              <a:buChar char="•"/>
            </a:pPr>
            <a:endParaRPr lang="en-US" b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50A8C1-454A-4916-8CBD-32410870CB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0863" y="1143000"/>
            <a:ext cx="2273435" cy="20237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D9762F-0458-4D32-A752-14C3E92EC0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2331" y="3759200"/>
            <a:ext cx="2355900" cy="2360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735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1F7A3-CA30-4FDD-BEC3-C590BAE9D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674B85-FCC5-43DC-9BFC-7F49640593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Questions and Answers</a:t>
            </a:r>
          </a:p>
        </p:txBody>
      </p:sp>
    </p:spTree>
    <p:extLst>
      <p:ext uri="{BB962C8B-B14F-4D97-AF65-F5344CB8AC3E}">
        <p14:creationId xmlns:p14="http://schemas.microsoft.com/office/powerpoint/2010/main" val="228178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1F7A3-CA30-4FDD-BEC3-C590BAE9D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674B85-FCC5-43DC-9BFC-7F49640593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/in/</a:t>
            </a:r>
            <a:r>
              <a:rPr lang="en-US" dirty="0" err="1"/>
              <a:t>ksahuja</a:t>
            </a:r>
            <a:br>
              <a:rPr lang="en-US" dirty="0"/>
            </a:br>
            <a:r>
              <a:rPr lang="en-US" dirty="0"/>
              <a:t>@Turb0Yoda</a:t>
            </a:r>
          </a:p>
        </p:txBody>
      </p:sp>
    </p:spTree>
    <p:extLst>
      <p:ext uri="{BB962C8B-B14F-4D97-AF65-F5344CB8AC3E}">
        <p14:creationId xmlns:p14="http://schemas.microsoft.com/office/powerpoint/2010/main" val="1727911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lackberry-corporate">
  <a:themeElements>
    <a:clrScheme name="BlackBerry Enterpris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00BFFF"/>
      </a:accent1>
      <a:accent2>
        <a:srgbClr val="0077ED"/>
      </a:accent2>
      <a:accent3>
        <a:srgbClr val="0047DB"/>
      </a:accent3>
      <a:accent4>
        <a:srgbClr val="2B23CC"/>
      </a:accent4>
      <a:accent5>
        <a:srgbClr val="212359"/>
      </a:accent5>
      <a:accent6>
        <a:srgbClr val="0048DB"/>
      </a:accent6>
      <a:hlink>
        <a:srgbClr val="5F5F5F"/>
      </a:hlink>
      <a:folHlink>
        <a:srgbClr val="919191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3E512CFC-587C-3F48-B7DA-E28DA704FB8B}" vid="{DAAA5150-9D92-BC4F-B15F-BE8802712D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2E0EF544C51324380F13FCB3032557D" ma:contentTypeVersion="13" ma:contentTypeDescription="Create a new document." ma:contentTypeScope="" ma:versionID="d786807db6390edeac03b9777bb8e9d6">
  <xsd:schema xmlns:xsd="http://www.w3.org/2001/XMLSchema" xmlns:xs="http://www.w3.org/2001/XMLSchema" xmlns:p="http://schemas.microsoft.com/office/2006/metadata/properties" xmlns:ns2="594551c3-6991-4b62-afec-2a2323d1de4f" xmlns:ns3="24e043dd-ca61-4bd1-b735-75a7b5fc63bd" targetNamespace="http://schemas.microsoft.com/office/2006/metadata/properties" ma:root="true" ma:fieldsID="8c938bea73ec9c83714940126933c942" ns2:_="" ns3:_="">
    <xsd:import namespace="594551c3-6991-4b62-afec-2a2323d1de4f"/>
    <xsd:import namespace="24e043dd-ca61-4bd1-b735-75a7b5fc63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94551c3-6991-4b62-afec-2a2323d1de4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2" nillable="true" ma:displayName="MediaServiceLocation" ma:internalName="MediaServiceLocation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4e043dd-ca61-4bd1-b735-75a7b5fc63b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F7B9F52-19CF-4125-BA3F-5B560641A72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861774D-0A57-42CC-A33F-FCA4B33FED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94551c3-6991-4b62-afec-2a2323d1de4f"/>
    <ds:schemaRef ds:uri="24e043dd-ca61-4bd1-b735-75a7b5fc63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2223EF8-29F6-44A6-806D-08A6D38420BC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BlackBerry Presentation Template2019a (5)</Template>
  <TotalTime>7937</TotalTime>
  <Words>472</Words>
  <Application>Microsoft Office PowerPoint</Application>
  <PresentationFormat>Widescreen</PresentationFormat>
  <Paragraphs>87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Times New Roman</vt:lpstr>
      <vt:lpstr>Wingdings</vt:lpstr>
      <vt:lpstr>blackberry-corporate</vt:lpstr>
      <vt:lpstr>Incident Response AKA Crisis Management</vt:lpstr>
      <vt:lpstr>About me</vt:lpstr>
      <vt:lpstr>Incident Response is not glamourous</vt:lpstr>
      <vt:lpstr>Joanne plugged in that random USB and now everything is gone</vt:lpstr>
      <vt:lpstr>What firewall logs? They got wiped.</vt:lpstr>
      <vt:lpstr>Index=RC03VPN-LAX</vt:lpstr>
      <vt:lpstr>My Excel Crashed- please wait another day for the final report</vt:lpstr>
      <vt:lpstr>Thank you</vt:lpstr>
      <vt:lpstr>Thank you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 Cormier</dc:creator>
  <cp:lastModifiedBy>Karanbir Ahuja</cp:lastModifiedBy>
  <cp:revision>16</cp:revision>
  <cp:lastPrinted>2017-03-06T17:03:14Z</cp:lastPrinted>
  <dcterms:created xsi:type="dcterms:W3CDTF">2020-02-19T18:20:32Z</dcterms:created>
  <dcterms:modified xsi:type="dcterms:W3CDTF">2021-10-12T18:07:17Z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0x01010002E0EF544C51324380F13FCB3032557D</vt:lpwstr>
  </property>
</Properties>
</file>

<file path=docProps/thumbnail.jpeg>
</file>